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B0E3-9535-42DC-8D34-20478E9C0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5B085-4AE8-454D-B2A7-D400944B2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8812-649E-4B1D-A387-E26E48F9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0423E-8096-40AF-95C5-A284F025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87BB3-893B-4E6B-B27B-73CC50EA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7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F0A8-FAD3-4F2B-844C-2DFB487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8FF8A-422F-4481-9BBD-15D4C77D9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52A75-1044-498B-9AA0-9BD11D9D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0C1B5-6144-4C52-835E-102ACF98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B98D-050C-4919-8EB1-905F0817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7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94005-C725-47AA-89F3-2DF13952B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FAE79-40DF-4DD1-842A-5E4CB2C40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D2129-C61B-4AB5-8666-CEA4E483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402A-747A-44EB-BCDE-176B8BBA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0AA10-6AC6-4D2C-85E3-A97911D3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6E32-6B70-4B7B-A66C-C79036C3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D4E5-93FA-4638-8BB1-4EA05F57D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E13A0-2EF4-487C-AE95-042FDDB7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E44C1-5448-45A0-9BF8-D14088B7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50C3B-DD52-4FCE-B787-0E3F7AF2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C1B2-3EC9-4566-BCBF-338224A3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0C014-9B45-4D6C-96D0-F5A8F6750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D4876-5262-4EF2-8480-FAEBAA9D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DC936-025E-4D53-A4BF-CFA96804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CC2C4-BE71-40BF-B97D-4724C11F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1E95-EB44-42AC-86FD-A1DA1732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B671-18BC-4F44-9DA6-82816EFBA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024D8-DD13-4AD9-8472-0A501D363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C473E-C000-48A1-861C-16CAC491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5A6B9-230A-4D6A-96D1-593C286C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F1BBE-D8A3-48B0-91A0-34B5902D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6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2B43-4A44-4357-9E4B-1FF78C3B1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53A67-F350-465D-9D80-B139B9660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836D1-C164-4A94-9431-13BFA7192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E9F55-3A74-42C1-A455-51F963F91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8313C-7720-435C-B3C0-B0C9836D7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0E97E-79E8-416D-82BC-EB28C987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60F24-C9AD-43E3-AFB5-2BE6043D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9AF71-47CA-4064-8042-D6B81DB3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0A76-B70F-4452-9CB3-963DBCD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5856E-97A8-4D38-97DE-EAB5AB04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5DE37-47AA-4ED8-9F4A-653AD4BF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A011D-EF28-48D7-884E-CE005754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4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21A29-FB46-45F5-9FDA-EE1B8C2D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0CCF-D6C7-4842-BD13-0BF31CF4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62692-61ED-4A80-BDDD-79A7108F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FA6-5ECC-4C92-9827-09D21698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38BFB-DF90-4960-83D3-1C0656B3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68F8B-B81C-4337-8032-93D0A426A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834C3-A638-4AA3-BAE3-63A8E60F7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77656-B711-45BA-A48A-E373F64C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0D57D-406E-452B-8045-06FAC4DE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7866-66B4-494C-B4FA-197B70FA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E30D65-F48B-4674-A3A2-388278610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C1563-BA97-43DE-BE3E-7962135EC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2A677-A743-448F-9A14-10D0E8CE9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7AB99-BF7F-4409-B941-B3205B5F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789BE-B01A-493D-97BD-D2C9CE52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4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8D3A4A-854F-4A11-8E6F-F7DEBF1D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EDB0E-273D-4505-96AA-54802AEA5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013A9-E53B-4099-B7A6-D116C5D7B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28A73-81D1-4C9F-9D70-BDA257E15C2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4A3C5-A001-4AD7-99D8-18660CE19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AB2D-0EFF-4089-8795-D8D4AF2EC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44C1-627C-48CD-8896-B733E5F62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7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860D01-1504-4025-B442-7CD382069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2" t="30000" r="35027" b="44348"/>
          <a:stretch/>
        </p:blipFill>
        <p:spPr>
          <a:xfrm>
            <a:off x="218661" y="188844"/>
            <a:ext cx="6470374" cy="1759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913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DF3DA-D62B-4B3C-8269-FB0359A3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8551" r="9266" b="8840"/>
          <a:stretch/>
        </p:blipFill>
        <p:spPr>
          <a:xfrm>
            <a:off x="168965" y="119269"/>
            <a:ext cx="9799983" cy="44392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70EB69-655F-4C98-83A7-FCBCC597A1CE}"/>
              </a:ext>
            </a:extLst>
          </p:cNvPr>
          <p:cNvSpPr/>
          <p:nvPr/>
        </p:nvSpPr>
        <p:spPr>
          <a:xfrm>
            <a:off x="3392556" y="1704557"/>
            <a:ext cx="533401" cy="283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0519F5-0CB3-495F-943C-0D0F0737A07E}"/>
              </a:ext>
            </a:extLst>
          </p:cNvPr>
          <p:cNvSpPr/>
          <p:nvPr/>
        </p:nvSpPr>
        <p:spPr>
          <a:xfrm>
            <a:off x="2994992" y="2217128"/>
            <a:ext cx="1716156" cy="283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0F53B-C852-4D5A-84AD-8853CF6921D1}"/>
              </a:ext>
            </a:extLst>
          </p:cNvPr>
          <p:cNvSpPr/>
          <p:nvPr/>
        </p:nvSpPr>
        <p:spPr>
          <a:xfrm>
            <a:off x="2994992" y="3662566"/>
            <a:ext cx="3584712" cy="571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4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B366B-3914-4A6A-B7F0-83418EC1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51" r="9348" b="28841"/>
          <a:stretch/>
        </p:blipFill>
        <p:spPr>
          <a:xfrm>
            <a:off x="188843" y="188844"/>
            <a:ext cx="11052313" cy="3607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474E61-3B3A-4282-B9AD-DBAD75E5EB20}"/>
              </a:ext>
            </a:extLst>
          </p:cNvPr>
          <p:cNvSpPr/>
          <p:nvPr/>
        </p:nvSpPr>
        <p:spPr>
          <a:xfrm>
            <a:off x="5764694" y="2012675"/>
            <a:ext cx="655984" cy="273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78F85-14FC-4483-95CF-749B25C46C4E}"/>
              </a:ext>
            </a:extLst>
          </p:cNvPr>
          <p:cNvSpPr/>
          <p:nvPr/>
        </p:nvSpPr>
        <p:spPr>
          <a:xfrm>
            <a:off x="6513444" y="2714084"/>
            <a:ext cx="1040295" cy="287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3016A-0EEE-4681-B16A-4B6466B78BA4}"/>
              </a:ext>
            </a:extLst>
          </p:cNvPr>
          <p:cNvSpPr/>
          <p:nvPr/>
        </p:nvSpPr>
        <p:spPr>
          <a:xfrm>
            <a:off x="3048001" y="261731"/>
            <a:ext cx="1136373" cy="215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5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AC506-7DFE-4DC0-A86B-CEC63FDC3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18696" r="11875" b="8841"/>
          <a:stretch/>
        </p:blipFill>
        <p:spPr>
          <a:xfrm>
            <a:off x="159026" y="139148"/>
            <a:ext cx="10008704" cy="46595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C1DA5E-366E-4ACE-B201-C81D217A1F53}"/>
              </a:ext>
            </a:extLst>
          </p:cNvPr>
          <p:cNvSpPr/>
          <p:nvPr/>
        </p:nvSpPr>
        <p:spPr>
          <a:xfrm>
            <a:off x="629479" y="1133060"/>
            <a:ext cx="742121" cy="2286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6B458F-D91F-472F-A7A3-D57BFDF057E6}"/>
              </a:ext>
            </a:extLst>
          </p:cNvPr>
          <p:cNvSpPr/>
          <p:nvPr/>
        </p:nvSpPr>
        <p:spPr>
          <a:xfrm>
            <a:off x="3124200" y="1978589"/>
            <a:ext cx="1040295" cy="287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C195B9-8563-43C5-B98B-F29CA60D59A1}"/>
              </a:ext>
            </a:extLst>
          </p:cNvPr>
          <p:cNvCxnSpPr>
            <a:stCxn id="7" idx="3"/>
          </p:cNvCxnSpPr>
          <p:nvPr/>
        </p:nvCxnSpPr>
        <p:spPr>
          <a:xfrm flipV="1">
            <a:off x="4164495" y="1461052"/>
            <a:ext cx="1739348" cy="66130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1C81111-8625-430C-9941-57AC4784FBB2}"/>
              </a:ext>
            </a:extLst>
          </p:cNvPr>
          <p:cNvSpPr/>
          <p:nvPr/>
        </p:nvSpPr>
        <p:spPr>
          <a:xfrm>
            <a:off x="5605671" y="1928894"/>
            <a:ext cx="566530" cy="2875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907262-8186-4AE6-80C4-10230F87F0D9}"/>
              </a:ext>
            </a:extLst>
          </p:cNvPr>
          <p:cNvSpPr/>
          <p:nvPr/>
        </p:nvSpPr>
        <p:spPr>
          <a:xfrm>
            <a:off x="6493566" y="2396032"/>
            <a:ext cx="2213112" cy="217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0E36C4-B657-44D0-BEA8-78B4779B5004}"/>
              </a:ext>
            </a:extLst>
          </p:cNvPr>
          <p:cNvSpPr/>
          <p:nvPr/>
        </p:nvSpPr>
        <p:spPr>
          <a:xfrm>
            <a:off x="5705061" y="756428"/>
            <a:ext cx="665921" cy="21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1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762F2-456D-407D-A09E-F4686651C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 t="15217" r="3560" b="34058"/>
          <a:stretch/>
        </p:blipFill>
        <p:spPr>
          <a:xfrm>
            <a:off x="159026" y="129208"/>
            <a:ext cx="10595114" cy="31640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2BD3A9-358C-41C1-B5E5-1260A9DACFB8}"/>
              </a:ext>
            </a:extLst>
          </p:cNvPr>
          <p:cNvSpPr/>
          <p:nvPr/>
        </p:nvSpPr>
        <p:spPr>
          <a:xfrm>
            <a:off x="2368827" y="2584875"/>
            <a:ext cx="3544956" cy="257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7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6CBF0-6BAA-4DE0-82EF-924963FFA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9131" r="40896" b="33043"/>
          <a:stretch/>
        </p:blipFill>
        <p:spPr>
          <a:xfrm>
            <a:off x="159026" y="99392"/>
            <a:ext cx="6828183" cy="3138301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B3B05-8ACA-4A76-9D2F-67EEE5C65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8" t="44638" r="21740" b="18405"/>
          <a:stretch/>
        </p:blipFill>
        <p:spPr>
          <a:xfrm>
            <a:off x="159026" y="3260037"/>
            <a:ext cx="6828183" cy="2425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C9450-301A-4D8F-8A39-D2A215C36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6" t="76522" r="17744" b="11739"/>
          <a:stretch/>
        </p:blipFill>
        <p:spPr>
          <a:xfrm>
            <a:off x="159026" y="6013077"/>
            <a:ext cx="6788427" cy="805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643725-8D09-43F3-B08D-2F64B7B9A4FD}"/>
              </a:ext>
            </a:extLst>
          </p:cNvPr>
          <p:cNvSpPr/>
          <p:nvPr/>
        </p:nvSpPr>
        <p:spPr>
          <a:xfrm>
            <a:off x="159026" y="99392"/>
            <a:ext cx="6828183" cy="6659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50CB5-2164-45DB-8C7D-1081AEABA616}"/>
              </a:ext>
            </a:extLst>
          </p:cNvPr>
          <p:cNvSpPr/>
          <p:nvPr/>
        </p:nvSpPr>
        <p:spPr>
          <a:xfrm>
            <a:off x="5068957" y="1093304"/>
            <a:ext cx="1878496" cy="9839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2ACE36-B595-4BA5-B0AA-8550332D7733}"/>
              </a:ext>
            </a:extLst>
          </p:cNvPr>
          <p:cNvSpPr/>
          <p:nvPr/>
        </p:nvSpPr>
        <p:spPr>
          <a:xfrm>
            <a:off x="2498036" y="4010392"/>
            <a:ext cx="1878496" cy="2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174728-9085-4A5B-AB7A-249E91F122DC}"/>
              </a:ext>
            </a:extLst>
          </p:cNvPr>
          <p:cNvSpPr/>
          <p:nvPr/>
        </p:nvSpPr>
        <p:spPr>
          <a:xfrm>
            <a:off x="2498036" y="4355753"/>
            <a:ext cx="1878496" cy="2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3FDB7-54DE-4211-9A0E-13FBD45FB6FD}"/>
              </a:ext>
            </a:extLst>
          </p:cNvPr>
          <p:cNvSpPr/>
          <p:nvPr/>
        </p:nvSpPr>
        <p:spPr>
          <a:xfrm>
            <a:off x="3366054" y="4720992"/>
            <a:ext cx="907772" cy="427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7BF263-A67E-4C6B-857B-085D635199F4}"/>
              </a:ext>
            </a:extLst>
          </p:cNvPr>
          <p:cNvSpPr/>
          <p:nvPr/>
        </p:nvSpPr>
        <p:spPr>
          <a:xfrm>
            <a:off x="1805610" y="6473994"/>
            <a:ext cx="1692964" cy="215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FB09E6-E3B3-4023-9544-837451C6E55B}"/>
              </a:ext>
            </a:extLst>
          </p:cNvPr>
          <p:cNvSpPr/>
          <p:nvPr/>
        </p:nvSpPr>
        <p:spPr>
          <a:xfrm>
            <a:off x="4591880" y="6473994"/>
            <a:ext cx="1692964" cy="215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2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24984-8417-4D2D-B227-092D65D71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1" r="2500" b="20144"/>
          <a:stretch/>
        </p:blipFill>
        <p:spPr>
          <a:xfrm>
            <a:off x="152400" y="159026"/>
            <a:ext cx="10999304" cy="38718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B0951A-9548-4FEA-9D51-9227BE290667}"/>
              </a:ext>
            </a:extLst>
          </p:cNvPr>
          <p:cNvSpPr/>
          <p:nvPr/>
        </p:nvSpPr>
        <p:spPr>
          <a:xfrm>
            <a:off x="5953540" y="3518451"/>
            <a:ext cx="1560443" cy="457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B380A-00F3-4011-8720-1DEC0A13AD04}"/>
              </a:ext>
            </a:extLst>
          </p:cNvPr>
          <p:cNvSpPr/>
          <p:nvPr/>
        </p:nvSpPr>
        <p:spPr>
          <a:xfrm>
            <a:off x="5082210" y="1888435"/>
            <a:ext cx="64273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74CF4-3805-4562-B624-EAD672E55A8A}"/>
              </a:ext>
            </a:extLst>
          </p:cNvPr>
          <p:cNvSpPr txBox="1"/>
          <p:nvPr/>
        </p:nvSpPr>
        <p:spPr>
          <a:xfrm>
            <a:off x="3448879" y="4080550"/>
            <a:ext cx="617021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Click on source2 and under Projection, change the data type from string to integer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910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DD1A0-6107-4B5A-86EA-1A4BB7A41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t="14782" r="16929" b="13333"/>
          <a:stretch/>
        </p:blipFill>
        <p:spPr>
          <a:xfrm>
            <a:off x="218660" y="178903"/>
            <a:ext cx="10048461" cy="4929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7ED142-7C74-4443-926E-E1264DEFBB6A}"/>
              </a:ext>
            </a:extLst>
          </p:cNvPr>
          <p:cNvSpPr/>
          <p:nvPr/>
        </p:nvSpPr>
        <p:spPr>
          <a:xfrm>
            <a:off x="7265505" y="1570381"/>
            <a:ext cx="1948069" cy="695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DF84B5-9C4F-4321-8D31-4178C0FB0E82}"/>
              </a:ext>
            </a:extLst>
          </p:cNvPr>
          <p:cNvSpPr/>
          <p:nvPr/>
        </p:nvSpPr>
        <p:spPr>
          <a:xfrm>
            <a:off x="4979505" y="2832651"/>
            <a:ext cx="2365512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7FBE46-C132-45D1-8292-B8609ECD302F}"/>
              </a:ext>
            </a:extLst>
          </p:cNvPr>
          <p:cNvSpPr/>
          <p:nvPr/>
        </p:nvSpPr>
        <p:spPr>
          <a:xfrm>
            <a:off x="4979505" y="3195428"/>
            <a:ext cx="2365512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E97813-6C3D-45C6-A766-F851A2638F1A}"/>
              </a:ext>
            </a:extLst>
          </p:cNvPr>
          <p:cNvSpPr/>
          <p:nvPr/>
        </p:nvSpPr>
        <p:spPr>
          <a:xfrm>
            <a:off x="3458818" y="3558205"/>
            <a:ext cx="765312" cy="188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7BAF9E-2ECD-4990-A614-C2051305FD27}"/>
              </a:ext>
            </a:extLst>
          </p:cNvPr>
          <p:cNvSpPr/>
          <p:nvPr/>
        </p:nvSpPr>
        <p:spPr>
          <a:xfrm>
            <a:off x="3548269" y="4363275"/>
            <a:ext cx="2892287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27D364-C562-4F1D-9487-22248E34F6C9}"/>
              </a:ext>
            </a:extLst>
          </p:cNvPr>
          <p:cNvSpPr/>
          <p:nvPr/>
        </p:nvSpPr>
        <p:spPr>
          <a:xfrm>
            <a:off x="3533361" y="4820472"/>
            <a:ext cx="2892287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DD38CA-3A80-4E13-97E6-54135105EAC7}"/>
              </a:ext>
            </a:extLst>
          </p:cNvPr>
          <p:cNvSpPr/>
          <p:nvPr/>
        </p:nvSpPr>
        <p:spPr>
          <a:xfrm>
            <a:off x="3389245" y="2355574"/>
            <a:ext cx="1192694" cy="2857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9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22E57-F86A-4ED0-B00A-1AB7F452B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5" r="17826" b="10000"/>
          <a:stretch/>
        </p:blipFill>
        <p:spPr>
          <a:xfrm>
            <a:off x="129209" y="188843"/>
            <a:ext cx="10018643" cy="48900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542EC4-A7F1-40C6-ADC0-F552784797C4}"/>
              </a:ext>
            </a:extLst>
          </p:cNvPr>
          <p:cNvSpPr/>
          <p:nvPr/>
        </p:nvSpPr>
        <p:spPr>
          <a:xfrm>
            <a:off x="4237383" y="3220276"/>
            <a:ext cx="851452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D9268B-38B1-4AE2-9CB1-D50AACDB13AF}"/>
              </a:ext>
            </a:extLst>
          </p:cNvPr>
          <p:cNvSpPr/>
          <p:nvPr/>
        </p:nvSpPr>
        <p:spPr>
          <a:xfrm>
            <a:off x="3978965" y="4681328"/>
            <a:ext cx="851452" cy="208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335E2-4BCE-4B1A-9BBB-DBDD757AE2E6}"/>
              </a:ext>
            </a:extLst>
          </p:cNvPr>
          <p:cNvSpPr/>
          <p:nvPr/>
        </p:nvSpPr>
        <p:spPr>
          <a:xfrm>
            <a:off x="6791740" y="4860231"/>
            <a:ext cx="1288773" cy="2186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7DA48D-FDE5-4EF2-9EEC-240CCA54637E}"/>
              </a:ext>
            </a:extLst>
          </p:cNvPr>
          <p:cNvSpPr/>
          <p:nvPr/>
        </p:nvSpPr>
        <p:spPr>
          <a:xfrm>
            <a:off x="3385931" y="2102122"/>
            <a:ext cx="1156252" cy="2832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2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29A5C-525D-4849-97D3-315B8B445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8116" r="44647" b="7681"/>
          <a:stretch/>
        </p:blipFill>
        <p:spPr>
          <a:xfrm>
            <a:off x="149087" y="79514"/>
            <a:ext cx="5946913" cy="45309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975459-A2BC-4C12-8E51-A397B581D5DD}"/>
              </a:ext>
            </a:extLst>
          </p:cNvPr>
          <p:cNvSpPr/>
          <p:nvPr/>
        </p:nvSpPr>
        <p:spPr>
          <a:xfrm>
            <a:off x="3018183" y="780218"/>
            <a:ext cx="1156252" cy="253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96468B-8F19-4A1E-94B8-F617F0509458}"/>
              </a:ext>
            </a:extLst>
          </p:cNvPr>
          <p:cNvSpPr/>
          <p:nvPr/>
        </p:nvSpPr>
        <p:spPr>
          <a:xfrm>
            <a:off x="3152360" y="1378210"/>
            <a:ext cx="1022075" cy="253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44552-9D96-4681-B840-8D11EAD04AB8}"/>
              </a:ext>
            </a:extLst>
          </p:cNvPr>
          <p:cNvSpPr/>
          <p:nvPr/>
        </p:nvSpPr>
        <p:spPr>
          <a:xfrm>
            <a:off x="4482549" y="3349017"/>
            <a:ext cx="997227" cy="253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7C79B-CD55-46C2-9A9E-10A31780609D}"/>
              </a:ext>
            </a:extLst>
          </p:cNvPr>
          <p:cNvSpPr txBox="1"/>
          <p:nvPr/>
        </p:nvSpPr>
        <p:spPr>
          <a:xfrm>
            <a:off x="1381541" y="2896454"/>
            <a:ext cx="89319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Sum(       )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75E7C5-C0C4-4797-ABF7-655A230FE3B4}"/>
              </a:ext>
            </a:extLst>
          </p:cNvPr>
          <p:cNvCxnSpPr>
            <a:stCxn id="7" idx="3"/>
          </p:cNvCxnSpPr>
          <p:nvPr/>
        </p:nvCxnSpPr>
        <p:spPr>
          <a:xfrm>
            <a:off x="2274734" y="3050343"/>
            <a:ext cx="2207815" cy="42539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DFC5FD-4167-46E2-9B4C-B9B53D37039C}"/>
              </a:ext>
            </a:extLst>
          </p:cNvPr>
          <p:cNvSpPr/>
          <p:nvPr/>
        </p:nvSpPr>
        <p:spPr>
          <a:xfrm>
            <a:off x="622854" y="4367803"/>
            <a:ext cx="967408" cy="174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0A3E4-2C07-41F3-8B56-74F0858BF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9" t="58442" r="17500" b="10000"/>
          <a:stretch/>
        </p:blipFill>
        <p:spPr>
          <a:xfrm>
            <a:off x="149087" y="4746314"/>
            <a:ext cx="5946913" cy="18931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819AF2-2F64-4A6B-BB35-937066BE43C7}"/>
              </a:ext>
            </a:extLst>
          </p:cNvPr>
          <p:cNvSpPr/>
          <p:nvPr/>
        </p:nvSpPr>
        <p:spPr>
          <a:xfrm>
            <a:off x="149088" y="6052461"/>
            <a:ext cx="5956852" cy="5945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C00B7-A9B7-4A46-A599-832A3B03E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8841" r="2337" b="25216"/>
          <a:stretch/>
        </p:blipFill>
        <p:spPr>
          <a:xfrm>
            <a:off x="182217" y="168965"/>
            <a:ext cx="10949609" cy="3551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EC80C6-659B-43AE-9B5E-59F0D16F2A74}"/>
              </a:ext>
            </a:extLst>
          </p:cNvPr>
          <p:cNvSpPr/>
          <p:nvPr/>
        </p:nvSpPr>
        <p:spPr>
          <a:xfrm>
            <a:off x="5486401" y="1944826"/>
            <a:ext cx="997227" cy="253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060A2-3607-4597-B1C2-9EFF1631C27A}"/>
              </a:ext>
            </a:extLst>
          </p:cNvPr>
          <p:cNvSpPr/>
          <p:nvPr/>
        </p:nvSpPr>
        <p:spPr>
          <a:xfrm>
            <a:off x="3279914" y="2871939"/>
            <a:ext cx="5943599" cy="858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9AE06-F7D6-4756-9866-FD524ADE5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8985" r="9348" b="14203"/>
          <a:stretch/>
        </p:blipFill>
        <p:spPr>
          <a:xfrm>
            <a:off x="178904" y="238539"/>
            <a:ext cx="10972800" cy="45819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42CFF2-FEBA-4FE6-B182-9246B1DB07C1}"/>
              </a:ext>
            </a:extLst>
          </p:cNvPr>
          <p:cNvSpPr/>
          <p:nvPr/>
        </p:nvSpPr>
        <p:spPr>
          <a:xfrm>
            <a:off x="3329610" y="2054157"/>
            <a:ext cx="387626" cy="2517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B65E38-5872-49F6-9112-2A1D261411BF}"/>
              </a:ext>
            </a:extLst>
          </p:cNvPr>
          <p:cNvSpPr/>
          <p:nvPr/>
        </p:nvSpPr>
        <p:spPr>
          <a:xfrm>
            <a:off x="6076122" y="3205366"/>
            <a:ext cx="1129748" cy="412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477A70-B815-405C-B5BC-50981F340CDA}"/>
              </a:ext>
            </a:extLst>
          </p:cNvPr>
          <p:cNvSpPr/>
          <p:nvPr/>
        </p:nvSpPr>
        <p:spPr>
          <a:xfrm>
            <a:off x="9193696" y="1338539"/>
            <a:ext cx="1868556" cy="5598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6BC178-85DC-45BB-B318-4CC3AE4E032B}"/>
              </a:ext>
            </a:extLst>
          </p:cNvPr>
          <p:cNvSpPr/>
          <p:nvPr/>
        </p:nvSpPr>
        <p:spPr>
          <a:xfrm>
            <a:off x="4949688" y="3803443"/>
            <a:ext cx="2345634" cy="2417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7FD995-8C1B-47E7-9C73-DBB51AB65768}"/>
              </a:ext>
            </a:extLst>
          </p:cNvPr>
          <p:cNvSpPr/>
          <p:nvPr/>
        </p:nvSpPr>
        <p:spPr>
          <a:xfrm>
            <a:off x="4949688" y="4171190"/>
            <a:ext cx="2345634" cy="2417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7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3BD69-318D-49CA-A3E5-99F3F8EB5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18406" r="27446" b="6232"/>
          <a:stretch/>
        </p:blipFill>
        <p:spPr>
          <a:xfrm>
            <a:off x="238539" y="159027"/>
            <a:ext cx="8160026" cy="48054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0BFCDD-7C64-44A4-B7AA-801650335771}"/>
              </a:ext>
            </a:extLst>
          </p:cNvPr>
          <p:cNvSpPr/>
          <p:nvPr/>
        </p:nvSpPr>
        <p:spPr>
          <a:xfrm>
            <a:off x="3601279" y="1838739"/>
            <a:ext cx="533399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FE080-3841-4287-9668-BB7716EE5F44}"/>
              </a:ext>
            </a:extLst>
          </p:cNvPr>
          <p:cNvSpPr/>
          <p:nvPr/>
        </p:nvSpPr>
        <p:spPr>
          <a:xfrm>
            <a:off x="6453809" y="541679"/>
            <a:ext cx="1129748" cy="283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45662-59BF-4BD9-9C8A-479D630AE89C}"/>
              </a:ext>
            </a:extLst>
          </p:cNvPr>
          <p:cNvSpPr txBox="1"/>
          <p:nvPr/>
        </p:nvSpPr>
        <p:spPr>
          <a:xfrm>
            <a:off x="5638800" y="2117035"/>
            <a:ext cx="72289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Browse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015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19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2022-09-21T17:08:55Z</dcterms:created>
  <dcterms:modified xsi:type="dcterms:W3CDTF">2022-09-21T18:06:14Z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2022-09-21T17:08:55Z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e60e6134-677b-40d5-b628-9608c1f8827d</vt:lpwstr>
  </property>
  <property fmtid="{D5CDD505-2E9C-101B-9397-08002B2CF9AE}" pid="8" name="MSIP_Label_19540963-e559-4020-8a90-fe8a502c2801_ContentBits">
    <vt:lpwstr>0</vt:lpwstr>
  </property>
</Properties>
</file>